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E025-E50A-4461-BD76-D105C1618C2A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F1D-777B-479C-8D7B-6B0E641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3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E025-E50A-4461-BD76-D105C1618C2A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F1D-777B-479C-8D7B-6B0E641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5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E025-E50A-4461-BD76-D105C1618C2A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F1D-777B-479C-8D7B-6B0E641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9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E025-E50A-4461-BD76-D105C1618C2A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F1D-777B-479C-8D7B-6B0E641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E025-E50A-4461-BD76-D105C1618C2A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F1D-777B-479C-8D7B-6B0E641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9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E025-E50A-4461-BD76-D105C1618C2A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F1D-777B-479C-8D7B-6B0E641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E025-E50A-4461-BD76-D105C1618C2A}" type="datetimeFigureOut">
              <a:rPr lang="en-US" smtClean="0"/>
              <a:t>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F1D-777B-479C-8D7B-6B0E641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2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E025-E50A-4461-BD76-D105C1618C2A}" type="datetimeFigureOut">
              <a:rPr lang="en-US" smtClean="0"/>
              <a:t>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F1D-777B-479C-8D7B-6B0E641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0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E025-E50A-4461-BD76-D105C1618C2A}" type="datetimeFigureOut">
              <a:rPr lang="en-US" smtClean="0"/>
              <a:t>5/10/16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F1D-777B-479C-8D7B-6B0E641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0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E025-E50A-4461-BD76-D105C1618C2A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F1D-777B-479C-8D7B-6B0E641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E025-E50A-4461-BD76-D105C1618C2A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AF1D-777B-479C-8D7B-6B0E641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5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9E025-E50A-4461-BD76-D105C1618C2A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EAF1D-777B-479C-8D7B-6B0E6410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1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39" y="0"/>
            <a:ext cx="5081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9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354" y="0"/>
            <a:ext cx="4697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36" y="0"/>
            <a:ext cx="5024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6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15" y="0"/>
            <a:ext cx="4788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6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08" y="0"/>
            <a:ext cx="5091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8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What happened to Nixon’s signature over the course of his term in office? How might Watergate have affected </a:t>
            </a:r>
            <a:r>
              <a:rPr lang="en-US" sz="2000" dirty="0" smtClean="0"/>
              <a:t>the country?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8160"/>
            <a:ext cx="4038600" cy="301004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Aug 9, 1974 – “Those who hate you don’t win unless you hate them, and then you destroy yourself.”</a:t>
            </a:r>
          </a:p>
          <a:p>
            <a:r>
              <a:rPr lang="en-US" dirty="0" smtClean="0"/>
              <a:t>Gerald Ford pardoned Nixon </a:t>
            </a:r>
            <a:r>
              <a:rPr lang="en-US" smtClean="0"/>
              <a:t>a month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1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53</Words>
  <Application>Microsoft Macintosh PowerPoint</Application>
  <PresentationFormat>On-screen Show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happened to Nixon’s signature over the course of his term in office? How might Watergate have affected the country?</vt:lpstr>
    </vt:vector>
  </TitlesOfParts>
  <Company>EDUHSD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Nixon and the Watergate Scandal</dc:title>
  <dc:creator>Windows User</dc:creator>
  <cp:lastModifiedBy>Eric Moeller</cp:lastModifiedBy>
  <cp:revision>5</cp:revision>
  <dcterms:created xsi:type="dcterms:W3CDTF">2014-05-16T21:01:04Z</dcterms:created>
  <dcterms:modified xsi:type="dcterms:W3CDTF">2016-05-10T18:59:46Z</dcterms:modified>
</cp:coreProperties>
</file>