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5" r:id="rId3"/>
    <p:sldId id="273" r:id="rId4"/>
    <p:sldId id="266" r:id="rId5"/>
    <p:sldId id="256" r:id="rId6"/>
    <p:sldId id="267" r:id="rId7"/>
    <p:sldId id="257" r:id="rId8"/>
    <p:sldId id="268" r:id="rId9"/>
    <p:sldId id="258" r:id="rId10"/>
    <p:sldId id="269" r:id="rId11"/>
    <p:sldId id="259" r:id="rId12"/>
    <p:sldId id="270" r:id="rId13"/>
    <p:sldId id="260" r:id="rId14"/>
    <p:sldId id="271" r:id="rId15"/>
    <p:sldId id="261" r:id="rId16"/>
    <p:sldId id="272" r:id="rId17"/>
    <p:sldId id="262" r:id="rId18"/>
    <p:sldId id="263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568" y="-1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BB59289-E597-4315-ADC8-80D1E03680D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6E89870-DF97-490E-B5BE-0499B0740415}" type="datetimeFigureOut">
              <a:rPr lang="en-US" smtClean="0"/>
              <a:t>2/3/20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69811"/>
              </p:ext>
            </p:extLst>
          </p:nvPr>
        </p:nvGraphicFramePr>
        <p:xfrm>
          <a:off x="1066800" y="1219200"/>
          <a:ext cx="6096000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Perspective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Soviet Perspective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7745" y="286434"/>
            <a:ext cx="5688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 War Terms -  use </a:t>
            </a:r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 smtClean="0"/>
              <a:t>entire </a:t>
            </a:r>
            <a:r>
              <a:rPr lang="en-US" dirty="0" smtClean="0"/>
              <a:t>sheet of </a:t>
            </a:r>
            <a:r>
              <a:rPr lang="en-US" dirty="0" smtClean="0"/>
              <a:t>paper </a:t>
            </a:r>
            <a:r>
              <a:rPr lang="en-US" dirty="0" smtClean="0"/>
              <a:t>to </a:t>
            </a:r>
            <a:r>
              <a:rPr lang="en-US" dirty="0" smtClean="0"/>
              <a:t>complete</a:t>
            </a:r>
          </a:p>
          <a:p>
            <a:r>
              <a:rPr lang="en-US" dirty="0"/>
              <a:t>t</a:t>
            </a:r>
            <a:r>
              <a:rPr lang="en-US" dirty="0" smtClean="0"/>
              <a:t>he 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4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40" y="0"/>
            <a:ext cx="4831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78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Collectivism from American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Violates basic human nature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Violated the rights of individuals to own private property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Collectivism from Soviet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Cooperation and caring are the finest parts of human nature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Only way to create fairness in society was for everyone to share ownership of all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3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06" y="0"/>
            <a:ext cx="4655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89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Socialism from American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Government control over the means of production threatened basic rights – to own and control property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Socialism from Soviet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Only shared ownership could prevent the abuses of capitalism and protect common people from exploitation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4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79" y="0"/>
            <a:ext cx="4693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47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Totalitarianism from American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Threatened basic human rights – freedom of press, assembly, speech…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Totalitarianism from Soviet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Needed to transform society into a truly equal socialist state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People’s selfish desires had to be controlled by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34" y="0"/>
            <a:ext cx="4577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Freedom from American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Freedom is at the core of a happy and productive society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Freedom from Soviet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People are not free unless they have a fair share of wealth that allows them to live beyond basic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04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it!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Your job </a:t>
            </a:r>
            <a:r>
              <a:rPr lang="en-US" dirty="0" smtClean="0"/>
              <a:t>– create TWO billboards promoting four Soviet values and four American values</a:t>
            </a:r>
          </a:p>
          <a:p>
            <a:r>
              <a:rPr lang="en-US" dirty="0" smtClean="0"/>
              <a:t>The billboards should be colorful and visually appealing and use symbols, pictures and a few words or slogans to promote the four values</a:t>
            </a:r>
          </a:p>
          <a:p>
            <a:r>
              <a:rPr lang="en-US" dirty="0" smtClean="0"/>
              <a:t>At the bottom of the billboards create some graffiti that a person from the other country might write in response to seeing the billboard (must be appropriate for school!)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85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6304"/>
            <a:ext cx="7545325" cy="649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91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11" y="0"/>
            <a:ext cx="4951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</a:t>
            </a:r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Democracy from American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It is the best system of government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Democracy from Soviet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True democracy can only be secured in an economic system that rewards everyone equally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6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68" y="0"/>
            <a:ext cx="4968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89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Terms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Equality from American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Equality of opportunity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Equality before the law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Equality from Soviet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Equality of condition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Society must share its material wealth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1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98" y="0"/>
            <a:ext cx="4810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1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Capitalism from  American Perspective: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Hard work and individual initiative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Competitive nature results in better products, higher quality of service and brings out the best in people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/>
              <a:t>Capitalism from  soviet perspective: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Evil economic system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Breeds selfishness and undermines cooperation and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66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00" y="0"/>
            <a:ext cx="4711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6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Individualism from American Perspective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All of society benefits if each individual reaches highest possible level of achievement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Human nature is competitive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Individualism from Soviet Perspective: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Argued that it creates a society full of inequality and exploitation where winners take advantage of losers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8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4280</TotalTime>
  <Words>433</Words>
  <Application>Microsoft Macintosh PowerPoint</Application>
  <PresentationFormat>On-screen Show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PowerPoint Presentation</vt:lpstr>
      <vt:lpstr>PowerPoint Presentation</vt:lpstr>
      <vt:lpstr>Cold War Terms</vt:lpstr>
      <vt:lpstr>PowerPoint Presentation</vt:lpstr>
      <vt:lpstr>Cold War Terms </vt:lpstr>
      <vt:lpstr>PowerPoint Presentation</vt:lpstr>
      <vt:lpstr>Cold War Terms</vt:lpstr>
      <vt:lpstr>PowerPoint Presentation</vt:lpstr>
      <vt:lpstr>Cold War Terms</vt:lpstr>
      <vt:lpstr>PowerPoint Presentation</vt:lpstr>
      <vt:lpstr>Cold War Terms</vt:lpstr>
      <vt:lpstr>PowerPoint Presentation</vt:lpstr>
      <vt:lpstr>Cold War Terms</vt:lpstr>
      <vt:lpstr>PowerPoint Presentation</vt:lpstr>
      <vt:lpstr>Cold War Terms</vt:lpstr>
      <vt:lpstr>PowerPoint Presentation</vt:lpstr>
      <vt:lpstr>Cold War Terms</vt:lpstr>
      <vt:lpstr>Process it!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War Terms – Right Side</dc:title>
  <dc:creator>Chris Pfeifer</dc:creator>
  <cp:lastModifiedBy>Eric Moeller</cp:lastModifiedBy>
  <cp:revision>11</cp:revision>
  <dcterms:created xsi:type="dcterms:W3CDTF">2014-02-18T00:54:41Z</dcterms:created>
  <dcterms:modified xsi:type="dcterms:W3CDTF">2020-02-03T23:41:13Z</dcterms:modified>
</cp:coreProperties>
</file>